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4660"/>
  </p:normalViewPr>
  <p:slideViewPr>
    <p:cSldViewPr snapToGrid="0">
      <p:cViewPr>
        <p:scale>
          <a:sx n="66" d="100"/>
          <a:sy n="66" d="100"/>
        </p:scale>
        <p:origin x="1483" y="4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E77D-4AFE-5402-E292-30E5D656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886CD7-5FEF-7F56-E320-FCEBB64F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574F1-9918-E4F0-EB8D-4D9F9AE7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DDFE7-F052-760A-7634-96FCED99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57287-DCFF-00A5-BD3D-1DA48DF0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6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7CB44-E151-CA0C-5E03-54FD584C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02AD60-22F0-0CAB-932C-6072C338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76C720-A299-97DF-B39F-BBC13B48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D5561-84AD-17CA-CC40-C7EE7222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ABFC7E-C0BE-BBF4-7937-A275EC3A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EA28F6-89D5-71DD-0F7D-2DA1CCB9F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FB7A5E-5AA0-20ED-A851-F6F0FDBB8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B48573-33BE-87BB-818A-EB149CA1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CC72B-0ADA-5DFD-35E3-4E6C1F2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6C6D8B-18B0-5CA8-C047-20E2C84C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8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5D3E-3B73-3194-5643-ED4F102A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45DAC-D842-F588-42C2-61DE927B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A7184-692B-0BDC-16EE-3295CDEF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B151AA-A87F-A865-402D-A60F5C8B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41D44-A846-7C56-D668-CE45FC7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2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91E53-334E-62A5-8637-0F18E578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1AE337-28C0-4867-B92B-A56F3819A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82186-4D69-1E74-4F09-2DEF7F9D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164E7F-D92B-018E-187D-90BB8CB6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6D5C5-FD74-DD84-C4D8-FF61B4A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55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E2DE4-777B-6839-0D4A-01F9A7D8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A0653-DD43-0318-8305-C4697A6EB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5C3ED5-77F7-4863-57B7-F66FF1906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8A5F0-97E8-74BB-6ADA-AF087EAC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19C30-2CF3-9DEF-7ADB-91B6F599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5C007-C2DA-4EB1-8D72-49CC6FCA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5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E3A1-273B-6077-D271-1116A70F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5E47A-6620-CBCA-665C-B041198AD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99A4DC-2341-CCAB-628A-36D6C4A9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06092B-6582-4163-ED98-AF873F896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CC7E46-AA77-5A77-8C11-991A02F0B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107C02-5A03-B9BD-CD79-2940504F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24E819-6943-3483-5E8D-2C56D0E7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1287D2-929B-A064-F52F-53D4E9AE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8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F7B5-C4CF-4DF2-B476-4E2DD31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C21E0A-7AA7-F24D-781C-0A931F1C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4865ED-6A22-2CFA-C167-FC25BCB1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E0C879-4358-EBE9-E0DE-8ECA0DC3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3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27CADB-8E32-FBE3-169B-F2E449E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9285B6-265C-DF38-F2BC-DD066504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87679-F4D2-15ED-53FA-24B95EAE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2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83142-FA84-F15F-6FA0-A7DD2A1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3789A-0AEB-18ED-98A8-0F7AD311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A4970A-EBE3-EED5-DD91-B7E590A7B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70B92B-548D-EAD7-B993-1DA622B2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CA6F72-25D1-2E54-C7BB-1B32774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F59BA-3ADB-1F93-CB23-F9F59614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0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AE20-900A-662B-A5A8-C00DDE4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E5E344-01AD-7AC1-DA39-53A519A3C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8F29E-3637-8135-B7CE-FD98005C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965D72-2988-2C0A-99F5-F5C97578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E339E7-1D9D-7864-8237-8BA421F1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1D3-09B1-3A69-D6E3-CB31E175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80F664-5EDF-C467-E830-EFCFBB3F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8618E9-D6CA-C0B4-1777-4BE51861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BB632D-A43C-B74C-8691-410CDBC70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4B97DD-BDA7-019D-7863-CDD36B0D9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AFC5E4-E932-BF54-F048-01F4A604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4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43859-CA72-4930-3734-B5900F78D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Vogelhaus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EB9E1-4760-9146-7DE1-2CE39C4E1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Teilnehmer: Stephan Wagner, Korbinian Kaller, Johannes Hils, Paul Pultke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Baum, Blume, draußen, aus Holz enthält.&#10;&#10;Automatisch generierte Beschreibung">
            <a:extLst>
              <a:ext uri="{FF2B5EF4-FFF2-40B4-BE49-F238E27FC236}">
                <a16:creationId xmlns:a16="http://schemas.microsoft.com/office/drawing/2014/main" id="{7F0FA222-0152-A568-DB81-09DFB28CE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88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E781F55-4BC0-86A8-73C5-49C82B2BD4B7}"/>
              </a:ext>
            </a:extLst>
          </p:cNvPr>
          <p:cNvGrpSpPr/>
          <p:nvPr/>
        </p:nvGrpSpPr>
        <p:grpSpPr>
          <a:xfrm>
            <a:off x="484368" y="411302"/>
            <a:ext cx="11223264" cy="6139968"/>
            <a:chOff x="-198378" y="127723"/>
            <a:chExt cx="12243520" cy="660255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6CF7A3A-D389-8C30-7F0A-23387D755BD3}"/>
                </a:ext>
              </a:extLst>
            </p:cNvPr>
            <p:cNvGrpSpPr/>
            <p:nvPr/>
          </p:nvGrpSpPr>
          <p:grpSpPr>
            <a:xfrm>
              <a:off x="1452621" y="127723"/>
              <a:ext cx="10592521" cy="6602554"/>
              <a:chOff x="2550873" y="936380"/>
              <a:chExt cx="5090463" cy="3668184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E591EDF1-F533-CE57-DC0F-A67185A7A7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95" t="9885" r="17219" b="9923"/>
              <a:stretch/>
            </p:blipFill>
            <p:spPr>
              <a:xfrm>
                <a:off x="2550873" y="936380"/>
                <a:ext cx="3594951" cy="3666393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585EED4-2A4E-AFFC-6A43-545C92031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60" t="10934" r="81" b="10193"/>
              <a:stretch/>
            </p:blipFill>
            <p:spPr>
              <a:xfrm>
                <a:off x="6145824" y="936380"/>
                <a:ext cx="1495512" cy="3668184"/>
              </a:xfrm>
              <a:prstGeom prst="rect">
                <a:avLst/>
              </a:prstGeom>
            </p:spPr>
          </p:pic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9CB8BEB-3C6C-7D3D-4ECE-399E85BF6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1" t="9615" r="48941" b="10193"/>
            <a:stretch/>
          </p:blipFill>
          <p:spPr>
            <a:xfrm>
              <a:off x="-198378" y="130947"/>
              <a:ext cx="1650999" cy="659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0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5E68CE7-AD0A-9D9D-4D7B-FFDFB178EA46}"/>
              </a:ext>
            </a:extLst>
          </p:cNvPr>
          <p:cNvGrpSpPr/>
          <p:nvPr/>
        </p:nvGrpSpPr>
        <p:grpSpPr>
          <a:xfrm>
            <a:off x="1521312" y="131607"/>
            <a:ext cx="9149375" cy="6594785"/>
            <a:chOff x="1273234" y="135492"/>
            <a:chExt cx="9149375" cy="659478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F12F17-D862-63B1-8A93-817137560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6" t="9501" r="16656" b="11083"/>
            <a:stretch/>
          </p:blipFill>
          <p:spPr>
            <a:xfrm>
              <a:off x="1273234" y="135492"/>
              <a:ext cx="6574025" cy="659478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9B28F5-2636-1D0A-A11F-83403CB4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81" t="10865" r="189" b="9719"/>
            <a:stretch/>
          </p:blipFill>
          <p:spPr>
            <a:xfrm>
              <a:off x="7847259" y="135492"/>
              <a:ext cx="2575350" cy="6594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23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0278F39-D4B1-8622-1924-57B9A464E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06" b="89091" l="50273" r="89705">
                        <a14:foregroundMark x1="50273" y1="43091" x2="52864" y2="43818"/>
                        <a14:foregroundMark x1="76545" y1="32121" x2="87977" y2="45697"/>
                        <a14:foregroundMark x1="68205" y1="82242" x2="69909" y2="89091"/>
                        <a14:foregroundMark x1="84023" y1="43394" x2="77955" y2="36606"/>
                        <a14:foregroundMark x1="77955" y1="36606" x2="77614" y2="25758"/>
                        <a14:foregroundMark x1="77614" y1="25758" x2="78000" y2="25091"/>
                        <a14:foregroundMark x1="79159" y1="25939" x2="87682" y2="39394"/>
                        <a14:foregroundMark x1="87682" y1="39394" x2="87682" y2="39394"/>
                        <a14:foregroundMark x1="89364" y1="43939" x2="89705" y2="43939"/>
                        <a14:foregroundMark x1="82250" y1="49212" x2="78818" y2="44061"/>
                        <a14:foregroundMark x1="70659" y1="10606" x2="66182" y2="19758"/>
                        <a14:foregroundMark x1="66182" y1="19758" x2="63818" y2="28000"/>
                        <a14:foregroundMark x1="63818" y1="28000" x2="63250" y2="28788"/>
                        <a14:foregroundMark x1="61364" y1="22000" x2="62818" y2="20364"/>
                        <a14:foregroundMark x1="64273" y1="13758" x2="64227" y2="12606"/>
                        <a14:foregroundMark x1="60818" y1="23030" x2="59841" y2="21758"/>
                        <a14:foregroundMark x1="60318" y1="22606" x2="59568" y2="20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69" t="5633" r="8908" b="5886"/>
          <a:stretch/>
        </p:blipFill>
        <p:spPr>
          <a:xfrm>
            <a:off x="1860534" y="207465"/>
            <a:ext cx="8470932" cy="64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elzeug, Screenshot enthält.&#10;&#10;Automatisch generierte Beschreibung">
            <a:extLst>
              <a:ext uri="{FF2B5EF4-FFF2-40B4-BE49-F238E27FC236}">
                <a16:creationId xmlns:a16="http://schemas.microsoft.com/office/drawing/2014/main" id="{B2FDD552-338A-DB0A-FBFB-B1E122BCE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2" b="5127"/>
          <a:stretch/>
        </p:blipFill>
        <p:spPr>
          <a:xfrm>
            <a:off x="933430" y="523755"/>
            <a:ext cx="10325139" cy="56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C3A754F-65F9-637D-2802-E7D762D84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89059"/>
              </p:ext>
            </p:extLst>
          </p:nvPr>
        </p:nvGraphicFramePr>
        <p:xfrm>
          <a:off x="723900" y="1889125"/>
          <a:ext cx="10744199" cy="3079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096678722"/>
                    </a:ext>
                  </a:extLst>
                </a:gridCol>
                <a:gridCol w="4937956">
                  <a:extLst>
                    <a:ext uri="{9D8B030D-6E8A-4147-A177-3AD203B41FA5}">
                      <a16:colId xmlns:a16="http://schemas.microsoft.com/office/drawing/2014/main" val="2852106835"/>
                    </a:ext>
                  </a:extLst>
                </a:gridCol>
                <a:gridCol w="1996243">
                  <a:extLst>
                    <a:ext uri="{9D8B030D-6E8A-4147-A177-3AD203B41FA5}">
                      <a16:colId xmlns:a16="http://schemas.microsoft.com/office/drawing/2014/main" val="56122638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Produktfamilie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Bestandteile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Stückzahl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22014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Vogelhaus A: Gartenlaube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8.000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45380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B: Schwarzwald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6.000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04685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C: Alpenblick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Gravur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3.000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261096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D: Blankenese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Knödel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3.000 p.a.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52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78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ild enthält.&#10;&#10;Automatisch generierte Beschreibung">
            <a:extLst>
              <a:ext uri="{FF2B5EF4-FFF2-40B4-BE49-F238E27FC236}">
                <a16:creationId xmlns:a16="http://schemas.microsoft.com/office/drawing/2014/main" id="{E7003971-F81B-0C9F-99AA-37D30FC53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50000" b="160"/>
          <a:stretch/>
        </p:blipFill>
        <p:spPr>
          <a:xfrm>
            <a:off x="475442" y="2128520"/>
            <a:ext cx="11241115" cy="260096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EC7DF42-0EB1-9478-F632-07831925C8CD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A: Gartenlaube </a:t>
            </a:r>
          </a:p>
        </p:txBody>
      </p:sp>
    </p:spTree>
    <p:extLst>
      <p:ext uri="{BB962C8B-B14F-4D97-AF65-F5344CB8AC3E}">
        <p14:creationId xmlns:p14="http://schemas.microsoft.com/office/powerpoint/2010/main" val="129878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7445695-E6E2-9CD0-F080-A526854B6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46937"/>
          <a:stretch/>
        </p:blipFill>
        <p:spPr>
          <a:xfrm>
            <a:off x="280269" y="2205971"/>
            <a:ext cx="11631462" cy="32691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C45067-C1CA-089B-6832-C69F780FBCD0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B: Schwarzwald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59B1BBA-923D-0436-C9E8-E45C07BB17A7}"/>
              </a:ext>
            </a:extLst>
          </p:cNvPr>
          <p:cNvSpPr/>
          <p:nvPr/>
        </p:nvSpPr>
        <p:spPr>
          <a:xfrm rot="2428414">
            <a:off x="929004" y="43942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2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D94BC9FD-D066-7B98-786B-CBABC643D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50000" r="-1"/>
          <a:stretch/>
        </p:blipFill>
        <p:spPr>
          <a:xfrm>
            <a:off x="210934" y="1866827"/>
            <a:ext cx="12077704" cy="31243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E28D33-56B6-C255-6547-0A5F134A2A75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C: Alpenblick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7D23969-4F82-A795-ADCD-2D37C179B6A9}"/>
              </a:ext>
            </a:extLst>
          </p:cNvPr>
          <p:cNvSpPr/>
          <p:nvPr/>
        </p:nvSpPr>
        <p:spPr>
          <a:xfrm rot="2428414">
            <a:off x="6290008" y="2606397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4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40BB2E4-89FD-8ECB-8CB8-A3599334D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38071"/>
          <a:stretch/>
        </p:blipFill>
        <p:spPr>
          <a:xfrm>
            <a:off x="152401" y="2008693"/>
            <a:ext cx="11947902" cy="41076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716FDA-8E54-3AF9-5633-F20BD42CD094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D: Blankenese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24447B8-A463-0829-2805-0F595FE7CFD4}"/>
              </a:ext>
            </a:extLst>
          </p:cNvPr>
          <p:cNvSpPr/>
          <p:nvPr/>
        </p:nvSpPr>
        <p:spPr>
          <a:xfrm rot="2428414">
            <a:off x="7891780" y="162242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07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D2F9CF-1250-4746-5FEB-BFA22882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03" y="106203"/>
            <a:ext cx="6645593" cy="664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33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D862E6-C534-530E-5F7E-6687819A4950}"/>
              </a:ext>
            </a:extLst>
          </p:cNvPr>
          <p:cNvGrpSpPr/>
          <p:nvPr/>
        </p:nvGrpSpPr>
        <p:grpSpPr>
          <a:xfrm>
            <a:off x="1273235" y="127722"/>
            <a:ext cx="9752319" cy="6602555"/>
            <a:chOff x="1780707" y="97412"/>
            <a:chExt cx="8873218" cy="639570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D2D7613-562B-A5FE-B833-0976ACEB9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43" t="11185" r="18370" b="9536"/>
            <a:stretch/>
          </p:blipFill>
          <p:spPr>
            <a:xfrm>
              <a:off x="1780707" y="97412"/>
              <a:ext cx="6408109" cy="639570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C78E16-EF66-6D70-0920-BB812F201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39" t="11185" r="302" b="9536"/>
            <a:stretch/>
          </p:blipFill>
          <p:spPr>
            <a:xfrm>
              <a:off x="8188816" y="97412"/>
              <a:ext cx="2465109" cy="639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49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68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Breitbild</PresentationFormat>
  <Paragraphs>21</Paragraphs>
  <Slides>13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Vogelhaus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Vogelhaus</dc:title>
  <dc:creator>Paul Pultke</dc:creator>
  <cp:lastModifiedBy>Sabine Wagner</cp:lastModifiedBy>
  <cp:revision>2</cp:revision>
  <dcterms:created xsi:type="dcterms:W3CDTF">2022-05-04T16:44:01Z</dcterms:created>
  <dcterms:modified xsi:type="dcterms:W3CDTF">2022-05-05T11:07:28Z</dcterms:modified>
</cp:coreProperties>
</file>